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8C61-6ABD-4269-895F-4E0DBC439C73}" type="datetimeFigureOut">
              <a:rPr lang="en-US" smtClean="0"/>
              <a:t>7/10/2008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37CE-2144-43CD-8BFB-90CE7E609E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ailyhaha.com/_pics/super_ugly_monkey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rums.mooseyscountrygarden.com/post-1479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growgirl.com/use/giftideas_forcing.ph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unnyfree.net/wallpaper.php?wallpaperid=33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aquadrilla.com/humor/index.php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amesinathens.com/olympics/s/sh/sherlock_holmes.shtm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cyvgl.com/meteo.php3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esneriads.ca/gensinn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wazia.com/wazia/pages/general/images/bookcover/0374425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4876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beauty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524000"/>
            <a:ext cx="5181600" cy="2362200"/>
          </a:xfrm>
        </p:spPr>
        <p:txBody>
          <a:bodyPr>
            <a:noAutofit/>
          </a:bodyPr>
          <a:lstStyle/>
          <a:p>
            <a:r>
              <a:rPr lang="en-US" sz="4000" dirty="0"/>
              <a:t>t</a:t>
            </a:r>
            <a:r>
              <a:rPr lang="en-US" sz="4000" dirty="0" smtClean="0"/>
              <a:t>he quality that pleases both the mind and the senses in art or nature</a:t>
            </a:r>
            <a:endParaRPr lang="en-US" sz="4000" dirty="0"/>
          </a:p>
        </p:txBody>
      </p:sp>
      <p:pic>
        <p:nvPicPr>
          <p:cNvPr id="21510" name="Picture 6" descr="http://media5.picsearch.com/is?PVgPeC9LNWYcuLSTtaxNKL5rDSROlsANmdk4Giur9jI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4296670" cy="281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54864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NOT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blooming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5638800" cy="4648200"/>
          </a:xfrm>
        </p:spPr>
        <p:txBody>
          <a:bodyPr>
            <a:noAutofit/>
          </a:bodyPr>
          <a:lstStyle/>
          <a:p>
            <a:r>
              <a:rPr lang="en-US" sz="6600" dirty="0"/>
              <a:t>h</a:t>
            </a:r>
            <a:r>
              <a:rPr lang="en-US" sz="6600" dirty="0" smtClean="0"/>
              <a:t>aving flowers; opening into flowers</a:t>
            </a:r>
            <a:endParaRPr lang="en-US" sz="6600" dirty="0"/>
          </a:p>
        </p:txBody>
      </p:sp>
      <p:pic>
        <p:nvPicPr>
          <p:cNvPr id="20482" name="Picture 2" descr="http://media1.picsearch.com/is?7OfLFcWUHZ4Y57uP8nRSe8l7Q4pOZq_K604L5t-eok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832" y="3352800"/>
            <a:ext cx="3563168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bulbs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2743200"/>
          </a:xfrm>
        </p:spPr>
        <p:txBody>
          <a:bodyPr>
            <a:noAutofit/>
          </a:bodyPr>
          <a:lstStyle/>
          <a:p>
            <a:r>
              <a:rPr lang="en-US" sz="6000" dirty="0"/>
              <a:t>r</a:t>
            </a:r>
            <a:r>
              <a:rPr lang="en-US" sz="6000" dirty="0" smtClean="0"/>
              <a:t>ound, underground parts from which certain plants grow</a:t>
            </a:r>
            <a:endParaRPr lang="en-US" sz="6000" dirty="0"/>
          </a:p>
        </p:txBody>
      </p:sp>
      <p:pic>
        <p:nvPicPr>
          <p:cNvPr id="19458" name="Picture 2" descr="http://media1.picsearch.com/is?HHjkXEF3V72RD4aLbPnOdXUucyQUf7ciHAEA5fBCGT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5192" y="4953000"/>
            <a:ext cx="2248808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doze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6400800" cy="1295400"/>
          </a:xfrm>
        </p:spPr>
        <p:txBody>
          <a:bodyPr>
            <a:normAutofit/>
          </a:bodyPr>
          <a:lstStyle/>
          <a:p>
            <a:r>
              <a:rPr lang="en-US" sz="6000" dirty="0"/>
              <a:t>t</a:t>
            </a:r>
            <a:r>
              <a:rPr lang="en-US" sz="6000" dirty="0" smtClean="0"/>
              <a:t>o sleep lightly</a:t>
            </a:r>
            <a:endParaRPr lang="en-US" sz="6000" dirty="0"/>
          </a:p>
        </p:txBody>
      </p:sp>
      <p:pic>
        <p:nvPicPr>
          <p:cNvPr id="18434" name="Picture 2" descr="http://media4.picsearch.com/is?d14bBWmn1bSKKl-yVGuzQNxwxhSdnhUY8Dag_FDBlb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438400"/>
            <a:ext cx="4267200" cy="31980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humor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7086600" cy="2971800"/>
          </a:xfrm>
        </p:spPr>
        <p:txBody>
          <a:bodyPr>
            <a:noAutofit/>
          </a:bodyPr>
          <a:lstStyle/>
          <a:p>
            <a:r>
              <a:rPr lang="en-US" sz="6000" dirty="0"/>
              <a:t>t</a:t>
            </a:r>
            <a:r>
              <a:rPr lang="en-US" sz="6000" dirty="0" smtClean="0"/>
              <a:t>he ability to see or show the funny side of things</a:t>
            </a:r>
            <a:endParaRPr lang="en-US" sz="6000" dirty="0"/>
          </a:p>
        </p:txBody>
      </p:sp>
      <p:pic>
        <p:nvPicPr>
          <p:cNvPr id="17410" name="Picture 2" descr="http://media5.picsearch.com/is?7mep1DP3HCAYUuCx4WPtzHM6iC8GhhQT8eoYIE-6xR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2" y="3733799"/>
            <a:ext cx="3124198" cy="31242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recognizing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2971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Identifying; to identify as something or someone previously seen, known</a:t>
            </a:r>
          </a:p>
          <a:p>
            <a:endParaRPr lang="en-US" sz="6000" dirty="0"/>
          </a:p>
        </p:txBody>
      </p:sp>
      <p:pic>
        <p:nvPicPr>
          <p:cNvPr id="16386" name="Picture 2" descr="http://media4.picsearch.com/is?nuFQweqjhGxYbPbZrCctZKj1iUrgeu7xdCPY5siaCR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46524"/>
            <a:ext cx="2182028" cy="29114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showers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886200"/>
            <a:ext cx="5791200" cy="2971800"/>
          </a:xfrm>
        </p:spPr>
        <p:txBody>
          <a:bodyPr>
            <a:normAutofit/>
          </a:bodyPr>
          <a:lstStyle/>
          <a:p>
            <a:r>
              <a:rPr lang="en-US" sz="6000" dirty="0"/>
              <a:t>r</a:t>
            </a:r>
            <a:r>
              <a:rPr lang="en-US" sz="6000" dirty="0" smtClean="0"/>
              <a:t>ain that lasts only a short time</a:t>
            </a:r>
            <a:endParaRPr lang="en-US" sz="6000" dirty="0"/>
          </a:p>
        </p:txBody>
      </p:sp>
      <p:pic>
        <p:nvPicPr>
          <p:cNvPr id="15362" name="Picture 2" descr="http://media1.picsearch.com/is?W7he_hBm4R-ILPnHZ8ea5oCp_35z48wk_ggAe5mHNY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199"/>
            <a:ext cx="3581398" cy="35814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sprouting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3048000"/>
          </a:xfrm>
        </p:spPr>
        <p:txBody>
          <a:bodyPr>
            <a:noAutofit/>
          </a:bodyPr>
          <a:lstStyle/>
          <a:p>
            <a:r>
              <a:rPr lang="en-US" sz="6000" dirty="0"/>
              <a:t>p</a:t>
            </a:r>
            <a:r>
              <a:rPr lang="en-US" sz="6000" dirty="0" smtClean="0"/>
              <a:t>roducing new leaves, shoots, buds; beginning to grow</a:t>
            </a:r>
            <a:endParaRPr lang="en-US" sz="6000" dirty="0"/>
          </a:p>
        </p:txBody>
      </p:sp>
      <p:pic>
        <p:nvPicPr>
          <p:cNvPr id="14338" name="Picture 2" descr="http://media4.picsearch.com/is?rqVZFZs_Ehtio3fForqTeHEONF_7D1odoLpOcsuRex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8553" y="1295400"/>
            <a:ext cx="2680377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82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beauty</vt:lpstr>
      <vt:lpstr>blooming</vt:lpstr>
      <vt:lpstr>bulbs</vt:lpstr>
      <vt:lpstr>doze</vt:lpstr>
      <vt:lpstr>humor</vt:lpstr>
      <vt:lpstr>recognizing</vt:lpstr>
      <vt:lpstr>showers</vt:lpstr>
      <vt:lpstr>sprouting</vt:lpstr>
    </vt:vector>
  </TitlesOfParts>
  <Company>Richland Parish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</cp:revision>
  <dcterms:created xsi:type="dcterms:W3CDTF">2008-07-10T17:17:02Z</dcterms:created>
  <dcterms:modified xsi:type="dcterms:W3CDTF">2008-07-10T19:32:59Z</dcterms:modified>
</cp:coreProperties>
</file>